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9" r:id="rId5"/>
    <p:sldId id="260" r:id="rId6"/>
    <p:sldId id="257" r:id="rId7"/>
    <p:sldId id="258" r:id="rId8"/>
  </p:sldIdLst>
  <p:sldSz cx="12192000" cy="6858000"/>
  <p:notesSz cx="6724650" cy="9774238"/>
  <p:defaultTextStyle>
    <a:defPPr>
      <a:defRPr lang="en-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94"/>
  </p:normalViewPr>
  <p:slideViewPr>
    <p:cSldViewPr snapToGrid="0">
      <p:cViewPr varScale="1">
        <p:scale>
          <a:sx n="68" d="100"/>
          <a:sy n="68" d="100"/>
        </p:scale>
        <p:origin x="6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vel Bastien" userId="194af8ac-5c23-41ec-b983-adbc4cad4db7" providerId="ADAL" clId="{4576A4E9-9EB2-4A9D-928C-63CD596E0AF6}"/>
    <pc:docChg chg="modSld">
      <pc:chgData name="Revel Bastien" userId="194af8ac-5c23-41ec-b983-adbc4cad4db7" providerId="ADAL" clId="{4576A4E9-9EB2-4A9D-928C-63CD596E0AF6}" dt="2023-12-21T11:33:07.307" v="22" actId="20577"/>
      <pc:docMkLst>
        <pc:docMk/>
      </pc:docMkLst>
      <pc:sldChg chg="modSp mod">
        <pc:chgData name="Revel Bastien" userId="194af8ac-5c23-41ec-b983-adbc4cad4db7" providerId="ADAL" clId="{4576A4E9-9EB2-4A9D-928C-63CD596E0AF6}" dt="2023-12-21T11:33:07.307" v="22" actId="20577"/>
        <pc:sldMkLst>
          <pc:docMk/>
          <pc:sldMk cId="3040318918" sldId="257"/>
        </pc:sldMkLst>
        <pc:spChg chg="mod">
          <ac:chgData name="Revel Bastien" userId="194af8ac-5c23-41ec-b983-adbc4cad4db7" providerId="ADAL" clId="{4576A4E9-9EB2-4A9D-928C-63CD596E0AF6}" dt="2023-12-21T11:33:07.307" v="22" actId="20577"/>
          <ac:spMkLst>
            <pc:docMk/>
            <pc:sldMk cId="3040318918" sldId="257"/>
            <ac:spMk id="3" creationId="{BEE05BC6-B834-1151-5B8E-BA3EAD2B2EE4}"/>
          </ac:spMkLst>
        </pc:spChg>
      </pc:sldChg>
      <pc:sldChg chg="modSp mod">
        <pc:chgData name="Revel Bastien" userId="194af8ac-5c23-41ec-b983-adbc4cad4db7" providerId="ADAL" clId="{4576A4E9-9EB2-4A9D-928C-63CD596E0AF6}" dt="2023-12-21T11:08:58.814" v="4" actId="13926"/>
        <pc:sldMkLst>
          <pc:docMk/>
          <pc:sldMk cId="1507301443" sldId="259"/>
        </pc:sldMkLst>
        <pc:spChg chg="mod">
          <ac:chgData name="Revel Bastien" userId="194af8ac-5c23-41ec-b983-adbc4cad4db7" providerId="ADAL" clId="{4576A4E9-9EB2-4A9D-928C-63CD596E0AF6}" dt="2023-12-21T11:08:58.814" v="4" actId="13926"/>
          <ac:spMkLst>
            <pc:docMk/>
            <pc:sldMk cId="1507301443" sldId="259"/>
            <ac:spMk id="3" creationId="{BEE05BC6-B834-1151-5B8E-BA3EAD2B2EE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42A68-7CA4-A30C-EE1C-8E932157B39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FR"/>
          </a:p>
        </p:txBody>
      </p:sp>
      <p:sp>
        <p:nvSpPr>
          <p:cNvPr id="3" name="Subtitle 2">
            <a:extLst>
              <a:ext uri="{FF2B5EF4-FFF2-40B4-BE49-F238E27FC236}">
                <a16:creationId xmlns:a16="http://schemas.microsoft.com/office/drawing/2014/main" id="{DBFCF5A4-577C-F3CF-EC66-66119B4AAD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FR"/>
          </a:p>
        </p:txBody>
      </p:sp>
      <p:sp>
        <p:nvSpPr>
          <p:cNvPr id="4" name="Date Placeholder 3">
            <a:extLst>
              <a:ext uri="{FF2B5EF4-FFF2-40B4-BE49-F238E27FC236}">
                <a16:creationId xmlns:a16="http://schemas.microsoft.com/office/drawing/2014/main" id="{6FB17B65-C92E-D0EA-BF5B-060B23D32956}"/>
              </a:ext>
            </a:extLst>
          </p:cNvPr>
          <p:cNvSpPr>
            <a:spLocks noGrp="1"/>
          </p:cNvSpPr>
          <p:nvPr>
            <p:ph type="dt" sz="half" idx="10"/>
          </p:nvPr>
        </p:nvSpPr>
        <p:spPr/>
        <p:txBody>
          <a:bodyPr/>
          <a:lstStyle/>
          <a:p>
            <a:fld id="{32AD1DC3-C23A-EE4D-8C6E-8D1A7FD95749}" type="datetimeFigureOut">
              <a:rPr lang="en-FR" smtClean="0"/>
              <a:t>12/21/2023</a:t>
            </a:fld>
            <a:endParaRPr lang="en-FR"/>
          </a:p>
        </p:txBody>
      </p:sp>
      <p:sp>
        <p:nvSpPr>
          <p:cNvPr id="5" name="Footer Placeholder 4">
            <a:extLst>
              <a:ext uri="{FF2B5EF4-FFF2-40B4-BE49-F238E27FC236}">
                <a16:creationId xmlns:a16="http://schemas.microsoft.com/office/drawing/2014/main" id="{65EC07E0-3E70-D0D9-B65B-663424605A37}"/>
              </a:ext>
            </a:extLst>
          </p:cNvPr>
          <p:cNvSpPr>
            <a:spLocks noGrp="1"/>
          </p:cNvSpPr>
          <p:nvPr>
            <p:ph type="ftr" sz="quarter" idx="11"/>
          </p:nvPr>
        </p:nvSpPr>
        <p:spPr/>
        <p:txBody>
          <a:bodyPr/>
          <a:lstStyle/>
          <a:p>
            <a:endParaRPr lang="en-FR"/>
          </a:p>
        </p:txBody>
      </p:sp>
      <p:sp>
        <p:nvSpPr>
          <p:cNvPr id="6" name="Slide Number Placeholder 5">
            <a:extLst>
              <a:ext uri="{FF2B5EF4-FFF2-40B4-BE49-F238E27FC236}">
                <a16:creationId xmlns:a16="http://schemas.microsoft.com/office/drawing/2014/main" id="{4A50252E-D071-0A29-08E9-F82BB0652581}"/>
              </a:ext>
            </a:extLst>
          </p:cNvPr>
          <p:cNvSpPr>
            <a:spLocks noGrp="1"/>
          </p:cNvSpPr>
          <p:nvPr>
            <p:ph type="sldNum" sz="quarter" idx="12"/>
          </p:nvPr>
        </p:nvSpPr>
        <p:spPr/>
        <p:txBody>
          <a:bodyPr/>
          <a:lstStyle/>
          <a:p>
            <a:fld id="{06A4BD66-BB0E-6C42-9422-102746669493}" type="slidenum">
              <a:rPr lang="en-FR" smtClean="0"/>
              <a:t>‹#›</a:t>
            </a:fld>
            <a:endParaRPr lang="en-FR"/>
          </a:p>
        </p:txBody>
      </p:sp>
    </p:spTree>
    <p:extLst>
      <p:ext uri="{BB962C8B-B14F-4D97-AF65-F5344CB8AC3E}">
        <p14:creationId xmlns:p14="http://schemas.microsoft.com/office/powerpoint/2010/main" val="80385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318C3-9A67-563B-0B99-06A233BDBCDB}"/>
              </a:ext>
            </a:extLst>
          </p:cNvPr>
          <p:cNvSpPr>
            <a:spLocks noGrp="1"/>
          </p:cNvSpPr>
          <p:nvPr>
            <p:ph type="title"/>
          </p:nvPr>
        </p:nvSpPr>
        <p:spPr/>
        <p:txBody>
          <a:bodyPr/>
          <a:lstStyle/>
          <a:p>
            <a:r>
              <a:rPr lang="en-GB"/>
              <a:t>Click to edit Master title style</a:t>
            </a:r>
            <a:endParaRPr lang="en-FR"/>
          </a:p>
        </p:txBody>
      </p:sp>
      <p:sp>
        <p:nvSpPr>
          <p:cNvPr id="3" name="Vertical Text Placeholder 2">
            <a:extLst>
              <a:ext uri="{FF2B5EF4-FFF2-40B4-BE49-F238E27FC236}">
                <a16:creationId xmlns:a16="http://schemas.microsoft.com/office/drawing/2014/main" id="{F7343579-7905-0A3C-1FB5-C5964D4E2BF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4" name="Date Placeholder 3">
            <a:extLst>
              <a:ext uri="{FF2B5EF4-FFF2-40B4-BE49-F238E27FC236}">
                <a16:creationId xmlns:a16="http://schemas.microsoft.com/office/drawing/2014/main" id="{389129E9-91E4-29B2-015F-BF3DC2BA0961}"/>
              </a:ext>
            </a:extLst>
          </p:cNvPr>
          <p:cNvSpPr>
            <a:spLocks noGrp="1"/>
          </p:cNvSpPr>
          <p:nvPr>
            <p:ph type="dt" sz="half" idx="10"/>
          </p:nvPr>
        </p:nvSpPr>
        <p:spPr/>
        <p:txBody>
          <a:bodyPr/>
          <a:lstStyle/>
          <a:p>
            <a:fld id="{32AD1DC3-C23A-EE4D-8C6E-8D1A7FD95749}" type="datetimeFigureOut">
              <a:rPr lang="en-FR" smtClean="0"/>
              <a:t>12/21/2023</a:t>
            </a:fld>
            <a:endParaRPr lang="en-FR"/>
          </a:p>
        </p:txBody>
      </p:sp>
      <p:sp>
        <p:nvSpPr>
          <p:cNvPr id="5" name="Footer Placeholder 4">
            <a:extLst>
              <a:ext uri="{FF2B5EF4-FFF2-40B4-BE49-F238E27FC236}">
                <a16:creationId xmlns:a16="http://schemas.microsoft.com/office/drawing/2014/main" id="{8BD4677F-EED4-CA63-4C42-C551ECF921A9}"/>
              </a:ext>
            </a:extLst>
          </p:cNvPr>
          <p:cNvSpPr>
            <a:spLocks noGrp="1"/>
          </p:cNvSpPr>
          <p:nvPr>
            <p:ph type="ftr" sz="quarter" idx="11"/>
          </p:nvPr>
        </p:nvSpPr>
        <p:spPr/>
        <p:txBody>
          <a:bodyPr/>
          <a:lstStyle/>
          <a:p>
            <a:endParaRPr lang="en-FR"/>
          </a:p>
        </p:txBody>
      </p:sp>
      <p:sp>
        <p:nvSpPr>
          <p:cNvPr id="6" name="Slide Number Placeholder 5">
            <a:extLst>
              <a:ext uri="{FF2B5EF4-FFF2-40B4-BE49-F238E27FC236}">
                <a16:creationId xmlns:a16="http://schemas.microsoft.com/office/drawing/2014/main" id="{96406C46-26DB-1C82-8369-2291940FEA72}"/>
              </a:ext>
            </a:extLst>
          </p:cNvPr>
          <p:cNvSpPr>
            <a:spLocks noGrp="1"/>
          </p:cNvSpPr>
          <p:nvPr>
            <p:ph type="sldNum" sz="quarter" idx="12"/>
          </p:nvPr>
        </p:nvSpPr>
        <p:spPr/>
        <p:txBody>
          <a:bodyPr/>
          <a:lstStyle/>
          <a:p>
            <a:fld id="{06A4BD66-BB0E-6C42-9422-102746669493}" type="slidenum">
              <a:rPr lang="en-FR" smtClean="0"/>
              <a:t>‹#›</a:t>
            </a:fld>
            <a:endParaRPr lang="en-FR"/>
          </a:p>
        </p:txBody>
      </p:sp>
    </p:spTree>
    <p:extLst>
      <p:ext uri="{BB962C8B-B14F-4D97-AF65-F5344CB8AC3E}">
        <p14:creationId xmlns:p14="http://schemas.microsoft.com/office/powerpoint/2010/main" val="3865695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A260B4-8667-8672-2CAE-11D2FF2F226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FR"/>
          </a:p>
        </p:txBody>
      </p:sp>
      <p:sp>
        <p:nvSpPr>
          <p:cNvPr id="3" name="Vertical Text Placeholder 2">
            <a:extLst>
              <a:ext uri="{FF2B5EF4-FFF2-40B4-BE49-F238E27FC236}">
                <a16:creationId xmlns:a16="http://schemas.microsoft.com/office/drawing/2014/main" id="{8F09D73F-E59D-6BB6-2C96-8ADBA76A817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4" name="Date Placeholder 3">
            <a:extLst>
              <a:ext uri="{FF2B5EF4-FFF2-40B4-BE49-F238E27FC236}">
                <a16:creationId xmlns:a16="http://schemas.microsoft.com/office/drawing/2014/main" id="{258CC122-E028-26D1-13A3-886732FE2CF0}"/>
              </a:ext>
            </a:extLst>
          </p:cNvPr>
          <p:cNvSpPr>
            <a:spLocks noGrp="1"/>
          </p:cNvSpPr>
          <p:nvPr>
            <p:ph type="dt" sz="half" idx="10"/>
          </p:nvPr>
        </p:nvSpPr>
        <p:spPr/>
        <p:txBody>
          <a:bodyPr/>
          <a:lstStyle/>
          <a:p>
            <a:fld id="{32AD1DC3-C23A-EE4D-8C6E-8D1A7FD95749}" type="datetimeFigureOut">
              <a:rPr lang="en-FR" smtClean="0"/>
              <a:t>12/21/2023</a:t>
            </a:fld>
            <a:endParaRPr lang="en-FR"/>
          </a:p>
        </p:txBody>
      </p:sp>
      <p:sp>
        <p:nvSpPr>
          <p:cNvPr id="5" name="Footer Placeholder 4">
            <a:extLst>
              <a:ext uri="{FF2B5EF4-FFF2-40B4-BE49-F238E27FC236}">
                <a16:creationId xmlns:a16="http://schemas.microsoft.com/office/drawing/2014/main" id="{05B2DECF-3DFC-217B-944A-D9F46BBAD614}"/>
              </a:ext>
            </a:extLst>
          </p:cNvPr>
          <p:cNvSpPr>
            <a:spLocks noGrp="1"/>
          </p:cNvSpPr>
          <p:nvPr>
            <p:ph type="ftr" sz="quarter" idx="11"/>
          </p:nvPr>
        </p:nvSpPr>
        <p:spPr/>
        <p:txBody>
          <a:bodyPr/>
          <a:lstStyle/>
          <a:p>
            <a:endParaRPr lang="en-FR"/>
          </a:p>
        </p:txBody>
      </p:sp>
      <p:sp>
        <p:nvSpPr>
          <p:cNvPr id="6" name="Slide Number Placeholder 5">
            <a:extLst>
              <a:ext uri="{FF2B5EF4-FFF2-40B4-BE49-F238E27FC236}">
                <a16:creationId xmlns:a16="http://schemas.microsoft.com/office/drawing/2014/main" id="{DFDC9B7A-4D9D-0D29-451B-9D0177333CB7}"/>
              </a:ext>
            </a:extLst>
          </p:cNvPr>
          <p:cNvSpPr>
            <a:spLocks noGrp="1"/>
          </p:cNvSpPr>
          <p:nvPr>
            <p:ph type="sldNum" sz="quarter" idx="12"/>
          </p:nvPr>
        </p:nvSpPr>
        <p:spPr/>
        <p:txBody>
          <a:bodyPr/>
          <a:lstStyle/>
          <a:p>
            <a:fld id="{06A4BD66-BB0E-6C42-9422-102746669493}" type="slidenum">
              <a:rPr lang="en-FR" smtClean="0"/>
              <a:t>‹#›</a:t>
            </a:fld>
            <a:endParaRPr lang="en-FR"/>
          </a:p>
        </p:txBody>
      </p:sp>
    </p:spTree>
    <p:extLst>
      <p:ext uri="{BB962C8B-B14F-4D97-AF65-F5344CB8AC3E}">
        <p14:creationId xmlns:p14="http://schemas.microsoft.com/office/powerpoint/2010/main" val="2059840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229C0-8EA4-C44E-F412-BF2B1D69BECF}"/>
              </a:ext>
            </a:extLst>
          </p:cNvPr>
          <p:cNvSpPr>
            <a:spLocks noGrp="1"/>
          </p:cNvSpPr>
          <p:nvPr>
            <p:ph type="title"/>
          </p:nvPr>
        </p:nvSpPr>
        <p:spPr/>
        <p:txBody>
          <a:bodyPr/>
          <a:lstStyle/>
          <a:p>
            <a:r>
              <a:rPr lang="en-GB"/>
              <a:t>Click to edit Master title style</a:t>
            </a:r>
            <a:endParaRPr lang="en-FR"/>
          </a:p>
        </p:txBody>
      </p:sp>
      <p:sp>
        <p:nvSpPr>
          <p:cNvPr id="3" name="Content Placeholder 2">
            <a:extLst>
              <a:ext uri="{FF2B5EF4-FFF2-40B4-BE49-F238E27FC236}">
                <a16:creationId xmlns:a16="http://schemas.microsoft.com/office/drawing/2014/main" id="{69B81D39-B4A0-780D-A5FC-7BA8E677973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4" name="Date Placeholder 3">
            <a:extLst>
              <a:ext uri="{FF2B5EF4-FFF2-40B4-BE49-F238E27FC236}">
                <a16:creationId xmlns:a16="http://schemas.microsoft.com/office/drawing/2014/main" id="{038A655A-1A77-C17E-53D1-5923519212C6}"/>
              </a:ext>
            </a:extLst>
          </p:cNvPr>
          <p:cNvSpPr>
            <a:spLocks noGrp="1"/>
          </p:cNvSpPr>
          <p:nvPr>
            <p:ph type="dt" sz="half" idx="10"/>
          </p:nvPr>
        </p:nvSpPr>
        <p:spPr/>
        <p:txBody>
          <a:bodyPr/>
          <a:lstStyle/>
          <a:p>
            <a:fld id="{32AD1DC3-C23A-EE4D-8C6E-8D1A7FD95749}" type="datetimeFigureOut">
              <a:rPr lang="en-FR" smtClean="0"/>
              <a:t>12/21/2023</a:t>
            </a:fld>
            <a:endParaRPr lang="en-FR"/>
          </a:p>
        </p:txBody>
      </p:sp>
      <p:sp>
        <p:nvSpPr>
          <p:cNvPr id="5" name="Footer Placeholder 4">
            <a:extLst>
              <a:ext uri="{FF2B5EF4-FFF2-40B4-BE49-F238E27FC236}">
                <a16:creationId xmlns:a16="http://schemas.microsoft.com/office/drawing/2014/main" id="{27EB3DDD-613B-F6BE-0C0B-409B256A4110}"/>
              </a:ext>
            </a:extLst>
          </p:cNvPr>
          <p:cNvSpPr>
            <a:spLocks noGrp="1"/>
          </p:cNvSpPr>
          <p:nvPr>
            <p:ph type="ftr" sz="quarter" idx="11"/>
          </p:nvPr>
        </p:nvSpPr>
        <p:spPr/>
        <p:txBody>
          <a:bodyPr/>
          <a:lstStyle/>
          <a:p>
            <a:endParaRPr lang="en-FR"/>
          </a:p>
        </p:txBody>
      </p:sp>
      <p:sp>
        <p:nvSpPr>
          <p:cNvPr id="6" name="Slide Number Placeholder 5">
            <a:extLst>
              <a:ext uri="{FF2B5EF4-FFF2-40B4-BE49-F238E27FC236}">
                <a16:creationId xmlns:a16="http://schemas.microsoft.com/office/drawing/2014/main" id="{72C96172-0517-926E-553C-936F3A20303A}"/>
              </a:ext>
            </a:extLst>
          </p:cNvPr>
          <p:cNvSpPr>
            <a:spLocks noGrp="1"/>
          </p:cNvSpPr>
          <p:nvPr>
            <p:ph type="sldNum" sz="quarter" idx="12"/>
          </p:nvPr>
        </p:nvSpPr>
        <p:spPr/>
        <p:txBody>
          <a:bodyPr/>
          <a:lstStyle/>
          <a:p>
            <a:fld id="{06A4BD66-BB0E-6C42-9422-102746669493}" type="slidenum">
              <a:rPr lang="en-FR" smtClean="0"/>
              <a:t>‹#›</a:t>
            </a:fld>
            <a:endParaRPr lang="en-FR"/>
          </a:p>
        </p:txBody>
      </p:sp>
    </p:spTree>
    <p:extLst>
      <p:ext uri="{BB962C8B-B14F-4D97-AF65-F5344CB8AC3E}">
        <p14:creationId xmlns:p14="http://schemas.microsoft.com/office/powerpoint/2010/main" val="2185757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76FF8-6358-2C49-F01B-EF960F0CEA8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FR"/>
          </a:p>
        </p:txBody>
      </p:sp>
      <p:sp>
        <p:nvSpPr>
          <p:cNvPr id="3" name="Text Placeholder 2">
            <a:extLst>
              <a:ext uri="{FF2B5EF4-FFF2-40B4-BE49-F238E27FC236}">
                <a16:creationId xmlns:a16="http://schemas.microsoft.com/office/drawing/2014/main" id="{EADCA8FC-F19A-86C6-BF4E-81156742ED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0328509-CC7A-E617-41D4-99CBEB6CB4CD}"/>
              </a:ext>
            </a:extLst>
          </p:cNvPr>
          <p:cNvSpPr>
            <a:spLocks noGrp="1"/>
          </p:cNvSpPr>
          <p:nvPr>
            <p:ph type="dt" sz="half" idx="10"/>
          </p:nvPr>
        </p:nvSpPr>
        <p:spPr/>
        <p:txBody>
          <a:bodyPr/>
          <a:lstStyle/>
          <a:p>
            <a:fld id="{32AD1DC3-C23A-EE4D-8C6E-8D1A7FD95749}" type="datetimeFigureOut">
              <a:rPr lang="en-FR" smtClean="0"/>
              <a:t>12/21/2023</a:t>
            </a:fld>
            <a:endParaRPr lang="en-FR"/>
          </a:p>
        </p:txBody>
      </p:sp>
      <p:sp>
        <p:nvSpPr>
          <p:cNvPr id="5" name="Footer Placeholder 4">
            <a:extLst>
              <a:ext uri="{FF2B5EF4-FFF2-40B4-BE49-F238E27FC236}">
                <a16:creationId xmlns:a16="http://schemas.microsoft.com/office/drawing/2014/main" id="{DA00FA39-6A26-150E-0987-A98BC2981988}"/>
              </a:ext>
            </a:extLst>
          </p:cNvPr>
          <p:cNvSpPr>
            <a:spLocks noGrp="1"/>
          </p:cNvSpPr>
          <p:nvPr>
            <p:ph type="ftr" sz="quarter" idx="11"/>
          </p:nvPr>
        </p:nvSpPr>
        <p:spPr/>
        <p:txBody>
          <a:bodyPr/>
          <a:lstStyle/>
          <a:p>
            <a:endParaRPr lang="en-FR"/>
          </a:p>
        </p:txBody>
      </p:sp>
      <p:sp>
        <p:nvSpPr>
          <p:cNvPr id="6" name="Slide Number Placeholder 5">
            <a:extLst>
              <a:ext uri="{FF2B5EF4-FFF2-40B4-BE49-F238E27FC236}">
                <a16:creationId xmlns:a16="http://schemas.microsoft.com/office/drawing/2014/main" id="{AA3492EE-D626-7E66-46B9-06335ED7EC52}"/>
              </a:ext>
            </a:extLst>
          </p:cNvPr>
          <p:cNvSpPr>
            <a:spLocks noGrp="1"/>
          </p:cNvSpPr>
          <p:nvPr>
            <p:ph type="sldNum" sz="quarter" idx="12"/>
          </p:nvPr>
        </p:nvSpPr>
        <p:spPr/>
        <p:txBody>
          <a:bodyPr/>
          <a:lstStyle/>
          <a:p>
            <a:fld id="{06A4BD66-BB0E-6C42-9422-102746669493}" type="slidenum">
              <a:rPr lang="en-FR" smtClean="0"/>
              <a:t>‹#›</a:t>
            </a:fld>
            <a:endParaRPr lang="en-FR"/>
          </a:p>
        </p:txBody>
      </p:sp>
    </p:spTree>
    <p:extLst>
      <p:ext uri="{BB962C8B-B14F-4D97-AF65-F5344CB8AC3E}">
        <p14:creationId xmlns:p14="http://schemas.microsoft.com/office/powerpoint/2010/main" val="1485898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CE363-4AE2-D295-5F0A-7E8A057F7456}"/>
              </a:ext>
            </a:extLst>
          </p:cNvPr>
          <p:cNvSpPr>
            <a:spLocks noGrp="1"/>
          </p:cNvSpPr>
          <p:nvPr>
            <p:ph type="title"/>
          </p:nvPr>
        </p:nvSpPr>
        <p:spPr/>
        <p:txBody>
          <a:bodyPr/>
          <a:lstStyle/>
          <a:p>
            <a:r>
              <a:rPr lang="en-GB"/>
              <a:t>Click to edit Master title style</a:t>
            </a:r>
            <a:endParaRPr lang="en-FR"/>
          </a:p>
        </p:txBody>
      </p:sp>
      <p:sp>
        <p:nvSpPr>
          <p:cNvPr id="3" name="Content Placeholder 2">
            <a:extLst>
              <a:ext uri="{FF2B5EF4-FFF2-40B4-BE49-F238E27FC236}">
                <a16:creationId xmlns:a16="http://schemas.microsoft.com/office/drawing/2014/main" id="{AE0876B4-17B9-FFD9-805E-DA86250111C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4" name="Content Placeholder 3">
            <a:extLst>
              <a:ext uri="{FF2B5EF4-FFF2-40B4-BE49-F238E27FC236}">
                <a16:creationId xmlns:a16="http://schemas.microsoft.com/office/drawing/2014/main" id="{0911DBDA-25B6-906B-69A9-971781AE3EC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5" name="Date Placeholder 4">
            <a:extLst>
              <a:ext uri="{FF2B5EF4-FFF2-40B4-BE49-F238E27FC236}">
                <a16:creationId xmlns:a16="http://schemas.microsoft.com/office/drawing/2014/main" id="{BDE16086-9A4A-7DDA-F1F9-D1C7D0DE2DF1}"/>
              </a:ext>
            </a:extLst>
          </p:cNvPr>
          <p:cNvSpPr>
            <a:spLocks noGrp="1"/>
          </p:cNvSpPr>
          <p:nvPr>
            <p:ph type="dt" sz="half" idx="10"/>
          </p:nvPr>
        </p:nvSpPr>
        <p:spPr/>
        <p:txBody>
          <a:bodyPr/>
          <a:lstStyle/>
          <a:p>
            <a:fld id="{32AD1DC3-C23A-EE4D-8C6E-8D1A7FD95749}" type="datetimeFigureOut">
              <a:rPr lang="en-FR" smtClean="0"/>
              <a:t>12/21/2023</a:t>
            </a:fld>
            <a:endParaRPr lang="en-FR"/>
          </a:p>
        </p:txBody>
      </p:sp>
      <p:sp>
        <p:nvSpPr>
          <p:cNvPr id="6" name="Footer Placeholder 5">
            <a:extLst>
              <a:ext uri="{FF2B5EF4-FFF2-40B4-BE49-F238E27FC236}">
                <a16:creationId xmlns:a16="http://schemas.microsoft.com/office/drawing/2014/main" id="{254954C1-09E9-9895-9195-ACC2692ACFBD}"/>
              </a:ext>
            </a:extLst>
          </p:cNvPr>
          <p:cNvSpPr>
            <a:spLocks noGrp="1"/>
          </p:cNvSpPr>
          <p:nvPr>
            <p:ph type="ftr" sz="quarter" idx="11"/>
          </p:nvPr>
        </p:nvSpPr>
        <p:spPr/>
        <p:txBody>
          <a:bodyPr/>
          <a:lstStyle/>
          <a:p>
            <a:endParaRPr lang="en-FR"/>
          </a:p>
        </p:txBody>
      </p:sp>
      <p:sp>
        <p:nvSpPr>
          <p:cNvPr id="7" name="Slide Number Placeholder 6">
            <a:extLst>
              <a:ext uri="{FF2B5EF4-FFF2-40B4-BE49-F238E27FC236}">
                <a16:creationId xmlns:a16="http://schemas.microsoft.com/office/drawing/2014/main" id="{8D68B104-E376-037F-A0FC-BC8B9B152A19}"/>
              </a:ext>
            </a:extLst>
          </p:cNvPr>
          <p:cNvSpPr>
            <a:spLocks noGrp="1"/>
          </p:cNvSpPr>
          <p:nvPr>
            <p:ph type="sldNum" sz="quarter" idx="12"/>
          </p:nvPr>
        </p:nvSpPr>
        <p:spPr/>
        <p:txBody>
          <a:bodyPr/>
          <a:lstStyle/>
          <a:p>
            <a:fld id="{06A4BD66-BB0E-6C42-9422-102746669493}" type="slidenum">
              <a:rPr lang="en-FR" smtClean="0"/>
              <a:t>‹#›</a:t>
            </a:fld>
            <a:endParaRPr lang="en-FR"/>
          </a:p>
        </p:txBody>
      </p:sp>
    </p:spTree>
    <p:extLst>
      <p:ext uri="{BB962C8B-B14F-4D97-AF65-F5344CB8AC3E}">
        <p14:creationId xmlns:p14="http://schemas.microsoft.com/office/powerpoint/2010/main" val="3329493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05104-090C-67D7-B719-08DDC646AE7E}"/>
              </a:ext>
            </a:extLst>
          </p:cNvPr>
          <p:cNvSpPr>
            <a:spLocks noGrp="1"/>
          </p:cNvSpPr>
          <p:nvPr>
            <p:ph type="title"/>
          </p:nvPr>
        </p:nvSpPr>
        <p:spPr>
          <a:xfrm>
            <a:off x="839788" y="365125"/>
            <a:ext cx="10515600" cy="1325563"/>
          </a:xfrm>
        </p:spPr>
        <p:txBody>
          <a:bodyPr/>
          <a:lstStyle/>
          <a:p>
            <a:r>
              <a:rPr lang="en-GB"/>
              <a:t>Click to edit Master title style</a:t>
            </a:r>
            <a:endParaRPr lang="en-FR"/>
          </a:p>
        </p:txBody>
      </p:sp>
      <p:sp>
        <p:nvSpPr>
          <p:cNvPr id="3" name="Text Placeholder 2">
            <a:extLst>
              <a:ext uri="{FF2B5EF4-FFF2-40B4-BE49-F238E27FC236}">
                <a16:creationId xmlns:a16="http://schemas.microsoft.com/office/drawing/2014/main" id="{6A913C2D-20C4-F283-65EF-D092FE053E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C4437A7-2EC6-04BC-FDD0-E0AD17FBCFC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5" name="Text Placeholder 4">
            <a:extLst>
              <a:ext uri="{FF2B5EF4-FFF2-40B4-BE49-F238E27FC236}">
                <a16:creationId xmlns:a16="http://schemas.microsoft.com/office/drawing/2014/main" id="{787EDACC-F379-81A5-2525-565696F7D9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14E3AB7-58D1-49E8-3D3D-AA0FD494B23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7" name="Date Placeholder 6">
            <a:extLst>
              <a:ext uri="{FF2B5EF4-FFF2-40B4-BE49-F238E27FC236}">
                <a16:creationId xmlns:a16="http://schemas.microsoft.com/office/drawing/2014/main" id="{AD132025-6164-A7CC-C9EB-26AB213FD6DC}"/>
              </a:ext>
            </a:extLst>
          </p:cNvPr>
          <p:cNvSpPr>
            <a:spLocks noGrp="1"/>
          </p:cNvSpPr>
          <p:nvPr>
            <p:ph type="dt" sz="half" idx="10"/>
          </p:nvPr>
        </p:nvSpPr>
        <p:spPr/>
        <p:txBody>
          <a:bodyPr/>
          <a:lstStyle/>
          <a:p>
            <a:fld id="{32AD1DC3-C23A-EE4D-8C6E-8D1A7FD95749}" type="datetimeFigureOut">
              <a:rPr lang="en-FR" smtClean="0"/>
              <a:t>12/21/2023</a:t>
            </a:fld>
            <a:endParaRPr lang="en-FR"/>
          </a:p>
        </p:txBody>
      </p:sp>
      <p:sp>
        <p:nvSpPr>
          <p:cNvPr id="8" name="Footer Placeholder 7">
            <a:extLst>
              <a:ext uri="{FF2B5EF4-FFF2-40B4-BE49-F238E27FC236}">
                <a16:creationId xmlns:a16="http://schemas.microsoft.com/office/drawing/2014/main" id="{6BDC5A3C-DCD9-2462-8F93-4892C99126B2}"/>
              </a:ext>
            </a:extLst>
          </p:cNvPr>
          <p:cNvSpPr>
            <a:spLocks noGrp="1"/>
          </p:cNvSpPr>
          <p:nvPr>
            <p:ph type="ftr" sz="quarter" idx="11"/>
          </p:nvPr>
        </p:nvSpPr>
        <p:spPr/>
        <p:txBody>
          <a:bodyPr/>
          <a:lstStyle/>
          <a:p>
            <a:endParaRPr lang="en-FR"/>
          </a:p>
        </p:txBody>
      </p:sp>
      <p:sp>
        <p:nvSpPr>
          <p:cNvPr id="9" name="Slide Number Placeholder 8">
            <a:extLst>
              <a:ext uri="{FF2B5EF4-FFF2-40B4-BE49-F238E27FC236}">
                <a16:creationId xmlns:a16="http://schemas.microsoft.com/office/drawing/2014/main" id="{56D8B7B5-E8F5-433E-43D4-2836D4F021E0}"/>
              </a:ext>
            </a:extLst>
          </p:cNvPr>
          <p:cNvSpPr>
            <a:spLocks noGrp="1"/>
          </p:cNvSpPr>
          <p:nvPr>
            <p:ph type="sldNum" sz="quarter" idx="12"/>
          </p:nvPr>
        </p:nvSpPr>
        <p:spPr/>
        <p:txBody>
          <a:bodyPr/>
          <a:lstStyle/>
          <a:p>
            <a:fld id="{06A4BD66-BB0E-6C42-9422-102746669493}" type="slidenum">
              <a:rPr lang="en-FR" smtClean="0"/>
              <a:t>‹#›</a:t>
            </a:fld>
            <a:endParaRPr lang="en-FR"/>
          </a:p>
        </p:txBody>
      </p:sp>
    </p:spTree>
    <p:extLst>
      <p:ext uri="{BB962C8B-B14F-4D97-AF65-F5344CB8AC3E}">
        <p14:creationId xmlns:p14="http://schemas.microsoft.com/office/powerpoint/2010/main" val="4016784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2A854-8236-7228-9E43-F694C16320DE}"/>
              </a:ext>
            </a:extLst>
          </p:cNvPr>
          <p:cNvSpPr>
            <a:spLocks noGrp="1"/>
          </p:cNvSpPr>
          <p:nvPr>
            <p:ph type="title"/>
          </p:nvPr>
        </p:nvSpPr>
        <p:spPr/>
        <p:txBody>
          <a:bodyPr/>
          <a:lstStyle/>
          <a:p>
            <a:r>
              <a:rPr lang="en-GB"/>
              <a:t>Click to edit Master title style</a:t>
            </a:r>
            <a:endParaRPr lang="en-FR"/>
          </a:p>
        </p:txBody>
      </p:sp>
      <p:sp>
        <p:nvSpPr>
          <p:cNvPr id="3" name="Date Placeholder 2">
            <a:extLst>
              <a:ext uri="{FF2B5EF4-FFF2-40B4-BE49-F238E27FC236}">
                <a16:creationId xmlns:a16="http://schemas.microsoft.com/office/drawing/2014/main" id="{7079B124-82AC-A330-0ABF-EBB81E0A9CD3}"/>
              </a:ext>
            </a:extLst>
          </p:cNvPr>
          <p:cNvSpPr>
            <a:spLocks noGrp="1"/>
          </p:cNvSpPr>
          <p:nvPr>
            <p:ph type="dt" sz="half" idx="10"/>
          </p:nvPr>
        </p:nvSpPr>
        <p:spPr/>
        <p:txBody>
          <a:bodyPr/>
          <a:lstStyle/>
          <a:p>
            <a:fld id="{32AD1DC3-C23A-EE4D-8C6E-8D1A7FD95749}" type="datetimeFigureOut">
              <a:rPr lang="en-FR" smtClean="0"/>
              <a:t>12/21/2023</a:t>
            </a:fld>
            <a:endParaRPr lang="en-FR"/>
          </a:p>
        </p:txBody>
      </p:sp>
      <p:sp>
        <p:nvSpPr>
          <p:cNvPr id="4" name="Footer Placeholder 3">
            <a:extLst>
              <a:ext uri="{FF2B5EF4-FFF2-40B4-BE49-F238E27FC236}">
                <a16:creationId xmlns:a16="http://schemas.microsoft.com/office/drawing/2014/main" id="{439F94DD-EE02-6B4E-371F-3B062C22C6FD}"/>
              </a:ext>
            </a:extLst>
          </p:cNvPr>
          <p:cNvSpPr>
            <a:spLocks noGrp="1"/>
          </p:cNvSpPr>
          <p:nvPr>
            <p:ph type="ftr" sz="quarter" idx="11"/>
          </p:nvPr>
        </p:nvSpPr>
        <p:spPr/>
        <p:txBody>
          <a:bodyPr/>
          <a:lstStyle/>
          <a:p>
            <a:endParaRPr lang="en-FR"/>
          </a:p>
        </p:txBody>
      </p:sp>
      <p:sp>
        <p:nvSpPr>
          <p:cNvPr id="5" name="Slide Number Placeholder 4">
            <a:extLst>
              <a:ext uri="{FF2B5EF4-FFF2-40B4-BE49-F238E27FC236}">
                <a16:creationId xmlns:a16="http://schemas.microsoft.com/office/drawing/2014/main" id="{ADF05570-1096-3E51-A428-2971800B0FC8}"/>
              </a:ext>
            </a:extLst>
          </p:cNvPr>
          <p:cNvSpPr>
            <a:spLocks noGrp="1"/>
          </p:cNvSpPr>
          <p:nvPr>
            <p:ph type="sldNum" sz="quarter" idx="12"/>
          </p:nvPr>
        </p:nvSpPr>
        <p:spPr/>
        <p:txBody>
          <a:bodyPr/>
          <a:lstStyle/>
          <a:p>
            <a:fld id="{06A4BD66-BB0E-6C42-9422-102746669493}" type="slidenum">
              <a:rPr lang="en-FR" smtClean="0"/>
              <a:t>‹#›</a:t>
            </a:fld>
            <a:endParaRPr lang="en-FR"/>
          </a:p>
        </p:txBody>
      </p:sp>
    </p:spTree>
    <p:extLst>
      <p:ext uri="{BB962C8B-B14F-4D97-AF65-F5344CB8AC3E}">
        <p14:creationId xmlns:p14="http://schemas.microsoft.com/office/powerpoint/2010/main" val="781233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2C6532-B7C2-CAF8-67B7-71690CE64394}"/>
              </a:ext>
            </a:extLst>
          </p:cNvPr>
          <p:cNvSpPr>
            <a:spLocks noGrp="1"/>
          </p:cNvSpPr>
          <p:nvPr>
            <p:ph type="dt" sz="half" idx="10"/>
          </p:nvPr>
        </p:nvSpPr>
        <p:spPr/>
        <p:txBody>
          <a:bodyPr/>
          <a:lstStyle/>
          <a:p>
            <a:fld id="{32AD1DC3-C23A-EE4D-8C6E-8D1A7FD95749}" type="datetimeFigureOut">
              <a:rPr lang="en-FR" smtClean="0"/>
              <a:t>12/21/2023</a:t>
            </a:fld>
            <a:endParaRPr lang="en-FR"/>
          </a:p>
        </p:txBody>
      </p:sp>
      <p:sp>
        <p:nvSpPr>
          <p:cNvPr id="3" name="Footer Placeholder 2">
            <a:extLst>
              <a:ext uri="{FF2B5EF4-FFF2-40B4-BE49-F238E27FC236}">
                <a16:creationId xmlns:a16="http://schemas.microsoft.com/office/drawing/2014/main" id="{CCB06BDE-5DD8-73A9-B8B7-D39F31B7E031}"/>
              </a:ext>
            </a:extLst>
          </p:cNvPr>
          <p:cNvSpPr>
            <a:spLocks noGrp="1"/>
          </p:cNvSpPr>
          <p:nvPr>
            <p:ph type="ftr" sz="quarter" idx="11"/>
          </p:nvPr>
        </p:nvSpPr>
        <p:spPr/>
        <p:txBody>
          <a:bodyPr/>
          <a:lstStyle/>
          <a:p>
            <a:endParaRPr lang="en-FR"/>
          </a:p>
        </p:txBody>
      </p:sp>
      <p:sp>
        <p:nvSpPr>
          <p:cNvPr id="4" name="Slide Number Placeholder 3">
            <a:extLst>
              <a:ext uri="{FF2B5EF4-FFF2-40B4-BE49-F238E27FC236}">
                <a16:creationId xmlns:a16="http://schemas.microsoft.com/office/drawing/2014/main" id="{B94718A1-D66F-7AA7-780B-EB1299976AFD}"/>
              </a:ext>
            </a:extLst>
          </p:cNvPr>
          <p:cNvSpPr>
            <a:spLocks noGrp="1"/>
          </p:cNvSpPr>
          <p:nvPr>
            <p:ph type="sldNum" sz="quarter" idx="12"/>
          </p:nvPr>
        </p:nvSpPr>
        <p:spPr/>
        <p:txBody>
          <a:bodyPr/>
          <a:lstStyle/>
          <a:p>
            <a:fld id="{06A4BD66-BB0E-6C42-9422-102746669493}" type="slidenum">
              <a:rPr lang="en-FR" smtClean="0"/>
              <a:t>‹#›</a:t>
            </a:fld>
            <a:endParaRPr lang="en-FR"/>
          </a:p>
        </p:txBody>
      </p:sp>
    </p:spTree>
    <p:extLst>
      <p:ext uri="{BB962C8B-B14F-4D97-AF65-F5344CB8AC3E}">
        <p14:creationId xmlns:p14="http://schemas.microsoft.com/office/powerpoint/2010/main" val="562694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DBC66-B4DF-5470-10AA-C0DF2027898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FR"/>
          </a:p>
        </p:txBody>
      </p:sp>
      <p:sp>
        <p:nvSpPr>
          <p:cNvPr id="3" name="Content Placeholder 2">
            <a:extLst>
              <a:ext uri="{FF2B5EF4-FFF2-40B4-BE49-F238E27FC236}">
                <a16:creationId xmlns:a16="http://schemas.microsoft.com/office/drawing/2014/main" id="{B3E73178-F350-ED3C-EDEA-CB4ECED8F6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4" name="Text Placeholder 3">
            <a:extLst>
              <a:ext uri="{FF2B5EF4-FFF2-40B4-BE49-F238E27FC236}">
                <a16:creationId xmlns:a16="http://schemas.microsoft.com/office/drawing/2014/main" id="{377A8F79-6FE8-4087-3CF8-F770521CA9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BE389BC-4F5F-788A-BF77-7AE94428F652}"/>
              </a:ext>
            </a:extLst>
          </p:cNvPr>
          <p:cNvSpPr>
            <a:spLocks noGrp="1"/>
          </p:cNvSpPr>
          <p:nvPr>
            <p:ph type="dt" sz="half" idx="10"/>
          </p:nvPr>
        </p:nvSpPr>
        <p:spPr/>
        <p:txBody>
          <a:bodyPr/>
          <a:lstStyle/>
          <a:p>
            <a:fld id="{32AD1DC3-C23A-EE4D-8C6E-8D1A7FD95749}" type="datetimeFigureOut">
              <a:rPr lang="en-FR" smtClean="0"/>
              <a:t>12/21/2023</a:t>
            </a:fld>
            <a:endParaRPr lang="en-FR"/>
          </a:p>
        </p:txBody>
      </p:sp>
      <p:sp>
        <p:nvSpPr>
          <p:cNvPr id="6" name="Footer Placeholder 5">
            <a:extLst>
              <a:ext uri="{FF2B5EF4-FFF2-40B4-BE49-F238E27FC236}">
                <a16:creationId xmlns:a16="http://schemas.microsoft.com/office/drawing/2014/main" id="{FD8EEE28-FB74-2B92-4437-9660FB907B0D}"/>
              </a:ext>
            </a:extLst>
          </p:cNvPr>
          <p:cNvSpPr>
            <a:spLocks noGrp="1"/>
          </p:cNvSpPr>
          <p:nvPr>
            <p:ph type="ftr" sz="quarter" idx="11"/>
          </p:nvPr>
        </p:nvSpPr>
        <p:spPr/>
        <p:txBody>
          <a:bodyPr/>
          <a:lstStyle/>
          <a:p>
            <a:endParaRPr lang="en-FR"/>
          </a:p>
        </p:txBody>
      </p:sp>
      <p:sp>
        <p:nvSpPr>
          <p:cNvPr id="7" name="Slide Number Placeholder 6">
            <a:extLst>
              <a:ext uri="{FF2B5EF4-FFF2-40B4-BE49-F238E27FC236}">
                <a16:creationId xmlns:a16="http://schemas.microsoft.com/office/drawing/2014/main" id="{A2D32A69-9484-A067-CBFF-EB7D0012EB05}"/>
              </a:ext>
            </a:extLst>
          </p:cNvPr>
          <p:cNvSpPr>
            <a:spLocks noGrp="1"/>
          </p:cNvSpPr>
          <p:nvPr>
            <p:ph type="sldNum" sz="quarter" idx="12"/>
          </p:nvPr>
        </p:nvSpPr>
        <p:spPr/>
        <p:txBody>
          <a:bodyPr/>
          <a:lstStyle/>
          <a:p>
            <a:fld id="{06A4BD66-BB0E-6C42-9422-102746669493}" type="slidenum">
              <a:rPr lang="en-FR" smtClean="0"/>
              <a:t>‹#›</a:t>
            </a:fld>
            <a:endParaRPr lang="en-FR"/>
          </a:p>
        </p:txBody>
      </p:sp>
    </p:spTree>
    <p:extLst>
      <p:ext uri="{BB962C8B-B14F-4D97-AF65-F5344CB8AC3E}">
        <p14:creationId xmlns:p14="http://schemas.microsoft.com/office/powerpoint/2010/main" val="476194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1E2E2-BD70-E793-5501-A9E00FF1912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FR"/>
          </a:p>
        </p:txBody>
      </p:sp>
      <p:sp>
        <p:nvSpPr>
          <p:cNvPr id="3" name="Picture Placeholder 2">
            <a:extLst>
              <a:ext uri="{FF2B5EF4-FFF2-40B4-BE49-F238E27FC236}">
                <a16:creationId xmlns:a16="http://schemas.microsoft.com/office/drawing/2014/main" id="{394535E9-91CE-BB29-33D9-94C22511F2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FR"/>
          </a:p>
        </p:txBody>
      </p:sp>
      <p:sp>
        <p:nvSpPr>
          <p:cNvPr id="4" name="Text Placeholder 3">
            <a:extLst>
              <a:ext uri="{FF2B5EF4-FFF2-40B4-BE49-F238E27FC236}">
                <a16:creationId xmlns:a16="http://schemas.microsoft.com/office/drawing/2014/main" id="{E56C755F-2B84-4CBA-686A-DE54FD0FB0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28A5823-D888-0DFE-5074-8F1159AC4C47}"/>
              </a:ext>
            </a:extLst>
          </p:cNvPr>
          <p:cNvSpPr>
            <a:spLocks noGrp="1"/>
          </p:cNvSpPr>
          <p:nvPr>
            <p:ph type="dt" sz="half" idx="10"/>
          </p:nvPr>
        </p:nvSpPr>
        <p:spPr/>
        <p:txBody>
          <a:bodyPr/>
          <a:lstStyle/>
          <a:p>
            <a:fld id="{32AD1DC3-C23A-EE4D-8C6E-8D1A7FD95749}" type="datetimeFigureOut">
              <a:rPr lang="en-FR" smtClean="0"/>
              <a:t>12/21/2023</a:t>
            </a:fld>
            <a:endParaRPr lang="en-FR"/>
          </a:p>
        </p:txBody>
      </p:sp>
      <p:sp>
        <p:nvSpPr>
          <p:cNvPr id="6" name="Footer Placeholder 5">
            <a:extLst>
              <a:ext uri="{FF2B5EF4-FFF2-40B4-BE49-F238E27FC236}">
                <a16:creationId xmlns:a16="http://schemas.microsoft.com/office/drawing/2014/main" id="{42141372-E20B-C439-FE2D-DE3F81455951}"/>
              </a:ext>
            </a:extLst>
          </p:cNvPr>
          <p:cNvSpPr>
            <a:spLocks noGrp="1"/>
          </p:cNvSpPr>
          <p:nvPr>
            <p:ph type="ftr" sz="quarter" idx="11"/>
          </p:nvPr>
        </p:nvSpPr>
        <p:spPr/>
        <p:txBody>
          <a:bodyPr/>
          <a:lstStyle/>
          <a:p>
            <a:endParaRPr lang="en-FR"/>
          </a:p>
        </p:txBody>
      </p:sp>
      <p:sp>
        <p:nvSpPr>
          <p:cNvPr id="7" name="Slide Number Placeholder 6">
            <a:extLst>
              <a:ext uri="{FF2B5EF4-FFF2-40B4-BE49-F238E27FC236}">
                <a16:creationId xmlns:a16="http://schemas.microsoft.com/office/drawing/2014/main" id="{883678E4-B938-22A1-9011-EC8D8483899D}"/>
              </a:ext>
            </a:extLst>
          </p:cNvPr>
          <p:cNvSpPr>
            <a:spLocks noGrp="1"/>
          </p:cNvSpPr>
          <p:nvPr>
            <p:ph type="sldNum" sz="quarter" idx="12"/>
          </p:nvPr>
        </p:nvSpPr>
        <p:spPr/>
        <p:txBody>
          <a:bodyPr/>
          <a:lstStyle/>
          <a:p>
            <a:fld id="{06A4BD66-BB0E-6C42-9422-102746669493}" type="slidenum">
              <a:rPr lang="en-FR" smtClean="0"/>
              <a:t>‹#›</a:t>
            </a:fld>
            <a:endParaRPr lang="en-FR"/>
          </a:p>
        </p:txBody>
      </p:sp>
    </p:spTree>
    <p:extLst>
      <p:ext uri="{BB962C8B-B14F-4D97-AF65-F5344CB8AC3E}">
        <p14:creationId xmlns:p14="http://schemas.microsoft.com/office/powerpoint/2010/main" val="432877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B30AEF-DCC3-92FF-0441-0BE30F6590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FR"/>
          </a:p>
        </p:txBody>
      </p:sp>
      <p:sp>
        <p:nvSpPr>
          <p:cNvPr id="3" name="Text Placeholder 2">
            <a:extLst>
              <a:ext uri="{FF2B5EF4-FFF2-40B4-BE49-F238E27FC236}">
                <a16:creationId xmlns:a16="http://schemas.microsoft.com/office/drawing/2014/main" id="{11816672-81FB-BECD-9D10-CC06FA4FFF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4" name="Date Placeholder 3">
            <a:extLst>
              <a:ext uri="{FF2B5EF4-FFF2-40B4-BE49-F238E27FC236}">
                <a16:creationId xmlns:a16="http://schemas.microsoft.com/office/drawing/2014/main" id="{FD870BBD-119A-02EF-86BC-40A58D9A38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AD1DC3-C23A-EE4D-8C6E-8D1A7FD95749}" type="datetimeFigureOut">
              <a:rPr lang="en-FR" smtClean="0"/>
              <a:t>12/21/2023</a:t>
            </a:fld>
            <a:endParaRPr lang="en-FR"/>
          </a:p>
        </p:txBody>
      </p:sp>
      <p:sp>
        <p:nvSpPr>
          <p:cNvPr id="5" name="Footer Placeholder 4">
            <a:extLst>
              <a:ext uri="{FF2B5EF4-FFF2-40B4-BE49-F238E27FC236}">
                <a16:creationId xmlns:a16="http://schemas.microsoft.com/office/drawing/2014/main" id="{2A2772C1-0917-7AA9-B75D-2FA253CDC4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FR"/>
          </a:p>
        </p:txBody>
      </p:sp>
      <p:sp>
        <p:nvSpPr>
          <p:cNvPr id="6" name="Slide Number Placeholder 5">
            <a:extLst>
              <a:ext uri="{FF2B5EF4-FFF2-40B4-BE49-F238E27FC236}">
                <a16:creationId xmlns:a16="http://schemas.microsoft.com/office/drawing/2014/main" id="{317DD47C-001D-D036-A43A-68996F7D7E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A4BD66-BB0E-6C42-9422-102746669493}" type="slidenum">
              <a:rPr lang="en-FR" smtClean="0"/>
              <a:t>‹#›</a:t>
            </a:fld>
            <a:endParaRPr lang="en-FR"/>
          </a:p>
        </p:txBody>
      </p:sp>
    </p:spTree>
    <p:extLst>
      <p:ext uri="{BB962C8B-B14F-4D97-AF65-F5344CB8AC3E}">
        <p14:creationId xmlns:p14="http://schemas.microsoft.com/office/powerpoint/2010/main" val="353555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222D8-9DD0-A7C4-CCF0-924B5D0EB98D}"/>
              </a:ext>
            </a:extLst>
          </p:cNvPr>
          <p:cNvSpPr>
            <a:spLocks noGrp="1"/>
          </p:cNvSpPr>
          <p:nvPr>
            <p:ph type="title"/>
          </p:nvPr>
        </p:nvSpPr>
        <p:spPr>
          <a:xfrm>
            <a:off x="3182814" y="365125"/>
            <a:ext cx="8170985" cy="1325563"/>
          </a:xfrm>
        </p:spPr>
        <p:txBody>
          <a:bodyPr>
            <a:normAutofit fontScale="90000"/>
          </a:bodyPr>
          <a:lstStyle/>
          <a:p>
            <a:pPr marL="457200">
              <a:lnSpc>
                <a:spcPct val="107000"/>
              </a:lnSpc>
            </a:pPr>
            <a:r>
              <a:rPr lang="en-GB" sz="4400" b="1" dirty="0">
                <a:effectLst/>
                <a:latin typeface="Calibri" panose="020F0502020204030204" pitchFamily="34" charset="0"/>
                <a:ea typeface="Calibri" panose="020F0502020204030204" pitchFamily="34" charset="0"/>
                <a:cs typeface="Times New Roman" panose="02020603050405020304" pitchFamily="18" charset="0"/>
              </a:rPr>
              <a:t>Innovative solutions for the future of cities and regions</a:t>
            </a:r>
            <a:endParaRPr lang="en-FR" sz="4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EE05BC6-B834-1151-5B8E-BA3EAD2B2EE4}"/>
              </a:ext>
            </a:extLst>
          </p:cNvPr>
          <p:cNvSpPr>
            <a:spLocks noGrp="1"/>
          </p:cNvSpPr>
          <p:nvPr>
            <p:ph idx="1"/>
          </p:nvPr>
        </p:nvSpPr>
        <p:spPr>
          <a:xfrm>
            <a:off x="838199" y="2155458"/>
            <a:ext cx="10515600" cy="4351338"/>
          </a:xfrm>
        </p:spPr>
        <p:txBody>
          <a:bodyPr>
            <a:normAutofit fontScale="92500" lnSpcReduction="10000"/>
          </a:bodyPr>
          <a:lstStyle/>
          <a:p>
            <a:pPr marL="342900" lvl="0" indent="-342900" algn="just">
              <a:lnSpc>
                <a:spcPct val="107000"/>
              </a:lnSpc>
              <a:buFont typeface="Symbol" pitchFamily="2" charset="2"/>
              <a:buChar char=""/>
            </a:pPr>
            <a:r>
              <a:rPr lang="en-GB" sz="1800" b="1" dirty="0">
                <a:latin typeface="Calibri" panose="020F0502020204030204" pitchFamily="34" charset="0"/>
                <a:ea typeface="Calibri" panose="020F0502020204030204" pitchFamily="34" charset="0"/>
                <a:cs typeface="Times New Roman" panose="02020603050405020304" pitchFamily="18" charset="0"/>
              </a:rPr>
              <a:t>Avoid ‘business as usual’ approaches in rolling out initiatives like the Global Gateway in order to ensure sustainability. </a:t>
            </a:r>
            <a:r>
              <a:rPr lang="en-GB" sz="1800" dirty="0">
                <a:latin typeface="Calibri" panose="020F0502020204030204" pitchFamily="34" charset="0"/>
                <a:ea typeface="Calibri" panose="020F0502020204030204" pitchFamily="34" charset="0"/>
                <a:cs typeface="Times New Roman" panose="02020603050405020304" pitchFamily="18" charset="0"/>
              </a:rPr>
              <a:t>Ensure a bottom-up approach by integrating local authorities in Global Gateway decision-making (=a seat at the table), </a:t>
            </a:r>
            <a:r>
              <a:rPr lang="en-GB" sz="1800" dirty="0">
                <a:effectLst/>
                <a:latin typeface="Calibri" panose="020F0502020204030204" pitchFamily="34" charset="0"/>
                <a:ea typeface="Calibri" panose="020F0502020204030204" pitchFamily="34" charset="0"/>
              </a:rPr>
              <a:t>including </a:t>
            </a:r>
            <a:r>
              <a:rPr lang="en-GB" sz="1800" dirty="0">
                <a:latin typeface="Calibri" panose="020F0502020204030204" pitchFamily="34" charset="0"/>
                <a:ea typeface="Calibri" panose="020F0502020204030204" pitchFamily="34" charset="0"/>
                <a:cs typeface="Times New Roman" panose="02020603050405020304" pitchFamily="18" charset="0"/>
              </a:rPr>
              <a:t>design and implementation (as public actors), and by advocating for structural decentralisation reforms. </a:t>
            </a:r>
            <a:r>
              <a:rPr lang="en-GB" sz="1800" b="1" dirty="0">
                <a:latin typeface="Calibri" panose="020F0502020204030204" pitchFamily="34" charset="0"/>
                <a:ea typeface="Calibri" panose="020F0502020204030204" pitchFamily="34" charset="0"/>
                <a:cs typeface="Times New Roman" panose="02020603050405020304" pitchFamily="18" charset="0"/>
              </a:rPr>
              <a:t>Strengthen</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inclusive local democracies and empowerment of LRAs</a:t>
            </a:r>
            <a:r>
              <a:rPr lang="en-GB" sz="1800" dirty="0">
                <a:effectLst/>
                <a:latin typeface="Calibri" panose="020F0502020204030204" pitchFamily="34" charset="0"/>
                <a:ea typeface="Calibri" panose="020F0502020204030204" pitchFamily="34" charset="0"/>
                <a:cs typeface="Times New Roman" panose="02020603050405020304" pitchFamily="18" charset="0"/>
              </a:rPr>
              <a:t> by further </a:t>
            </a:r>
            <a:r>
              <a:rPr lang="en-GB" sz="1800" dirty="0">
                <a:latin typeface="Calibri" panose="020F0502020204030204" pitchFamily="34" charset="0"/>
                <a:ea typeface="Calibri" panose="020F0502020204030204" pitchFamily="34" charset="0"/>
                <a:cs typeface="Times New Roman" panose="02020603050405020304" pitchFamily="18" charset="0"/>
              </a:rPr>
              <a:t>promoting</a:t>
            </a:r>
            <a:r>
              <a:rPr lang="en-GB" sz="1800" dirty="0">
                <a:effectLst/>
                <a:latin typeface="Calibri" panose="020F0502020204030204" pitchFamily="34" charset="0"/>
                <a:ea typeface="Calibri" panose="020F0502020204030204" pitchFamily="34" charset="0"/>
                <a:cs typeface="Times New Roman" panose="02020603050405020304" pitchFamily="18" charset="0"/>
              </a:rPr>
              <a:t> decentralised cooperation and by facilitating political dialogue between the national and subnational levels. Promote partnerships between LRAs, civil society, and local communities to foster peace-building dialogue. </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itchFamily="2"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Provide support to regional and local authorities in the design and implementation of large-scale projects</a:t>
            </a:r>
            <a:r>
              <a:rPr lang="en-GB" sz="1800" dirty="0">
                <a:effectLst/>
                <a:latin typeface="Calibri" panose="020F0502020204030204" pitchFamily="34" charset="0"/>
                <a:ea typeface="Calibri" panose="020F0502020204030204" pitchFamily="34" charset="0"/>
                <a:cs typeface="Times New Roman" panose="02020603050405020304" pitchFamily="18" charset="0"/>
              </a:rPr>
              <a:t>, notably by funding a pool of project management experts to be mobilized on demand by local authorities. This would enhance LRAs’ effectiveness and capacity for innovation. </a:t>
            </a:r>
          </a:p>
          <a:p>
            <a:pPr marL="342900" lvl="0" indent="-342900" algn="just">
              <a:lnSpc>
                <a:spcPct val="107000"/>
              </a:lnSpc>
              <a:buFont typeface="Symbol" pitchFamily="2"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Encourage and develop communal infrastructure and mechanisms to support the provision of public services, including cross-border ones, based on decentralized LRA initiatives that foster intraregional integration</a:t>
            </a:r>
            <a:r>
              <a:rPr lang="en-GB" sz="1800" dirty="0">
                <a:effectLst/>
                <a:latin typeface="Calibri" panose="020F0502020204030204" pitchFamily="34" charset="0"/>
                <a:ea typeface="Calibri" panose="020F0502020204030204" pitchFamily="34" charset="0"/>
                <a:cs typeface="Times New Roman" panose="02020603050405020304" pitchFamily="18" charset="0"/>
              </a:rPr>
              <a:t>. The </a:t>
            </a:r>
            <a:r>
              <a:rPr lang="en-GB" sz="1800" dirty="0">
                <a:latin typeface="Calibri" panose="020F0502020204030204" pitchFamily="34" charset="0"/>
                <a:ea typeface="Calibri" panose="020F0502020204030204" pitchFamily="34" charset="0"/>
                <a:cs typeface="Times New Roman" panose="02020603050405020304" pitchFamily="18" charset="0"/>
              </a:rPr>
              <a:t>regional and local</a:t>
            </a:r>
            <a:r>
              <a:rPr lang="en-GB" sz="1800" dirty="0">
                <a:effectLst/>
                <a:latin typeface="Calibri" panose="020F0502020204030204" pitchFamily="34" charset="0"/>
                <a:ea typeface="Calibri" panose="020F0502020204030204" pitchFamily="34" charset="0"/>
                <a:cs typeface="Times New Roman" panose="02020603050405020304" pitchFamily="18" charset="0"/>
              </a:rPr>
              <a:t> authorities </a:t>
            </a:r>
            <a:r>
              <a:rPr lang="en-GB" sz="1800" dirty="0">
                <a:latin typeface="Calibri" panose="020F0502020204030204" pitchFamily="34" charset="0"/>
                <a:ea typeface="Calibri" panose="020F0502020204030204" pitchFamily="34" charset="0"/>
                <a:cs typeface="Times New Roman" panose="02020603050405020304" pitchFamily="18" charset="0"/>
              </a:rPr>
              <a:t>are </a:t>
            </a:r>
            <a:r>
              <a:rPr lang="en-GB" sz="1800" dirty="0">
                <a:effectLst/>
                <a:latin typeface="Calibri" panose="020F0502020204030204" pitchFamily="34" charset="0"/>
                <a:ea typeface="Calibri" panose="020F0502020204030204" pitchFamily="34" charset="0"/>
                <a:cs typeface="Times New Roman" panose="02020603050405020304" pitchFamily="18" charset="0"/>
              </a:rPr>
              <a:t>best acquainted with the specific realities of its communities and territory, it is in a central position to build mutual understanding through expertise on issues relating to borders, such as environmental, social, cultural and economic development. LRAs should therefore play a key role in development processes and engage in direct dialogue with the European Union. </a:t>
            </a:r>
            <a:endParaRPr lang="en-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FR" dirty="0"/>
          </a:p>
        </p:txBody>
      </p:sp>
      <p:pic>
        <p:nvPicPr>
          <p:cNvPr id="5" name="Picture 4">
            <a:extLst>
              <a:ext uri="{FF2B5EF4-FFF2-40B4-BE49-F238E27FC236}">
                <a16:creationId xmlns:a16="http://schemas.microsoft.com/office/drawing/2014/main" id="{FFFE1BA8-D5CA-4D03-B060-CAE44FC7CE8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60485" y="351204"/>
            <a:ext cx="3182814" cy="1790333"/>
          </a:xfrm>
          <a:prstGeom prst="rect">
            <a:avLst/>
          </a:prstGeom>
        </p:spPr>
      </p:pic>
    </p:spTree>
    <p:extLst>
      <p:ext uri="{BB962C8B-B14F-4D97-AF65-F5344CB8AC3E}">
        <p14:creationId xmlns:p14="http://schemas.microsoft.com/office/powerpoint/2010/main" val="1507301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222D8-9DD0-A7C4-CCF0-924B5D0EB98D}"/>
              </a:ext>
            </a:extLst>
          </p:cNvPr>
          <p:cNvSpPr>
            <a:spLocks noGrp="1"/>
          </p:cNvSpPr>
          <p:nvPr>
            <p:ph type="title"/>
          </p:nvPr>
        </p:nvSpPr>
        <p:spPr>
          <a:xfrm>
            <a:off x="3745522" y="365125"/>
            <a:ext cx="7608277" cy="1325563"/>
          </a:xfrm>
        </p:spPr>
        <p:txBody>
          <a:bodyPr/>
          <a:lstStyle/>
          <a:p>
            <a:r>
              <a:rPr lang="en-GB" b="1" dirty="0"/>
              <a:t>Inclusive governance and citizenship</a:t>
            </a:r>
            <a:endParaRPr lang="en-FR" dirty="0"/>
          </a:p>
        </p:txBody>
      </p:sp>
      <p:sp>
        <p:nvSpPr>
          <p:cNvPr id="3" name="Content Placeholder 2">
            <a:extLst>
              <a:ext uri="{FF2B5EF4-FFF2-40B4-BE49-F238E27FC236}">
                <a16:creationId xmlns:a16="http://schemas.microsoft.com/office/drawing/2014/main" id="{BEE05BC6-B834-1151-5B8E-BA3EAD2B2EE4}"/>
              </a:ext>
            </a:extLst>
          </p:cNvPr>
          <p:cNvSpPr>
            <a:spLocks noGrp="1"/>
          </p:cNvSpPr>
          <p:nvPr>
            <p:ph idx="1"/>
          </p:nvPr>
        </p:nvSpPr>
        <p:spPr>
          <a:xfrm>
            <a:off x="838200" y="1825625"/>
            <a:ext cx="10515600" cy="4667250"/>
          </a:xfrm>
        </p:spPr>
        <p:txBody>
          <a:bodyPr>
            <a:noAutofit/>
          </a:bodyPr>
          <a:lstStyle/>
          <a:p>
            <a:pPr marL="342900" lvl="0" indent="-342900" algn="just">
              <a:lnSpc>
                <a:spcPct val="107000"/>
              </a:lnSpc>
              <a:buFont typeface="Symbol" panose="05050102010706020507" pitchFamily="18" charset="2"/>
              <a:buChar char=""/>
            </a:pPr>
            <a:endParaRPr lang="en-GB" sz="1800" b="1"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a:lnSpc>
                <a:spcPct val="107000"/>
              </a:lnSpc>
              <a:buFont typeface="Symbol" panose="05050102010706020507" pitchFamily="18" charset="2"/>
              <a:buChar char=""/>
            </a:pPr>
            <a:r>
              <a:rPr lang="en-GB"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Encourage and facilitate direct access of LRAs, civil society organizations and citizens to the Global Gateway dialogue at European and local levels</a:t>
            </a: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and </a:t>
            </a:r>
            <a:r>
              <a:rPr lang="en-GB"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foster a culture of consultation with multistakeholder systems with LRAs to feed into decision-making processes at all levels</a:t>
            </a:r>
            <a:r>
              <a:rPr lang="en-GB" sz="18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fr-BE"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GB"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Conduct a comprehensive assessment of all supported initiatives from a human rights perspective</a:t>
            </a: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based on criteria such as gender parity,  social inclusion, equality for LGBTIQ diversity, and level of contribution to SDGs, to enhance people and communities’ equal access to services and participation in the social, cultural and democratic spheres, including in decision-making processes.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Promoting the use of citizen participation tools in</a:t>
            </a: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I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Global Gateway</a:t>
            </a: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I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programs and ensuring that no segment of the population is left behind. </a:t>
            </a: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t>
            </a: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 most vulnerable populations should have a chance to contribute to Global Gateway projects, notably through targeted capacity building. We encourage the </a:t>
            </a:r>
            <a:r>
              <a:rPr lang="en-GB"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creation of toolkits to foster citizens inclusion</a:t>
            </a: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9D96D303-D671-4BA5-BD58-19DE6F78B4C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16523" y="132739"/>
            <a:ext cx="3182814" cy="1790333"/>
          </a:xfrm>
          <a:prstGeom prst="rect">
            <a:avLst/>
          </a:prstGeom>
        </p:spPr>
      </p:pic>
    </p:spTree>
    <p:extLst>
      <p:ext uri="{BB962C8B-B14F-4D97-AF65-F5344CB8AC3E}">
        <p14:creationId xmlns:p14="http://schemas.microsoft.com/office/powerpoint/2010/main" val="3914177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222D8-9DD0-A7C4-CCF0-924B5D0EB98D}"/>
              </a:ext>
            </a:extLst>
          </p:cNvPr>
          <p:cNvSpPr>
            <a:spLocks noGrp="1"/>
          </p:cNvSpPr>
          <p:nvPr>
            <p:ph type="title"/>
          </p:nvPr>
        </p:nvSpPr>
        <p:spPr>
          <a:xfrm>
            <a:off x="3437791" y="382707"/>
            <a:ext cx="5017477" cy="1325563"/>
          </a:xfrm>
        </p:spPr>
        <p:txBody>
          <a:bodyPr>
            <a:normAutofit/>
          </a:bodyPr>
          <a:lstStyle/>
          <a:p>
            <a:pPr marL="457200">
              <a:lnSpc>
                <a:spcPct val="107000"/>
              </a:lnSpc>
              <a:spcAft>
                <a:spcPts val="800"/>
              </a:spcAft>
            </a:pPr>
            <a:r>
              <a:rPr lang="en-GB" sz="4400" b="1" dirty="0">
                <a:effectLst/>
                <a:latin typeface="Calibri" panose="020F0502020204030204" pitchFamily="34" charset="0"/>
                <a:ea typeface="Calibri" panose="020F0502020204030204" pitchFamily="34" charset="0"/>
                <a:cs typeface="Times New Roman" panose="02020603050405020304" pitchFamily="18" charset="0"/>
              </a:rPr>
              <a:t>Investing locally</a:t>
            </a:r>
            <a:endParaRPr lang="en-FR"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EE05BC6-B834-1151-5B8E-BA3EAD2B2EE4}"/>
              </a:ext>
            </a:extLst>
          </p:cNvPr>
          <p:cNvSpPr>
            <a:spLocks noGrp="1"/>
          </p:cNvSpPr>
          <p:nvPr>
            <p:ph idx="1"/>
          </p:nvPr>
        </p:nvSpPr>
        <p:spPr>
          <a:xfrm>
            <a:off x="838200" y="2173040"/>
            <a:ext cx="10515600" cy="4351338"/>
          </a:xfrm>
        </p:spPr>
        <p:txBody>
          <a:bodyPr>
            <a:normAutofit fontScale="92500"/>
          </a:bodyPr>
          <a:lstStyle/>
          <a:p>
            <a:pPr marL="342900" indent="-342900" algn="just">
              <a:lnSpc>
                <a:spcPct val="115000"/>
              </a:lnSpc>
              <a:spcAft>
                <a:spcPts val="800"/>
              </a:spcAft>
              <a:buFont typeface="Symbol" pitchFamily="2" charset="2"/>
              <a:buChar char=""/>
            </a:pPr>
            <a:r>
              <a:rPr lang="en-GB" sz="2100" dirty="0">
                <a:effectLst/>
                <a:latin typeface="Calibri" panose="020F0502020204030204" pitchFamily="34" charset="0"/>
                <a:ea typeface="Calibri" panose="020F0502020204030204" pitchFamily="34" charset="0"/>
                <a:cs typeface="Calibri" panose="020F0502020204030204" pitchFamily="34" charset="0"/>
              </a:rPr>
              <a:t>The </a:t>
            </a:r>
            <a:r>
              <a:rPr lang="en-GB" sz="2100" b="1" dirty="0">
                <a:effectLst/>
                <a:latin typeface="Calibri" panose="020F0502020204030204" pitchFamily="34" charset="0"/>
                <a:ea typeface="Calibri" panose="020F0502020204030204" pitchFamily="34" charset="0"/>
                <a:cs typeface="Calibri" panose="020F0502020204030204" pitchFamily="34" charset="0"/>
              </a:rPr>
              <a:t>Global Gateway strategy </a:t>
            </a:r>
            <a:r>
              <a:rPr lang="en-GB" sz="2100" dirty="0">
                <a:effectLst/>
                <a:latin typeface="Calibri" panose="020F0502020204030204" pitchFamily="34" charset="0"/>
                <a:ea typeface="Calibri" panose="020F0502020204030204" pitchFamily="34" charset="0"/>
                <a:cs typeface="Calibri" panose="020F0502020204030204" pitchFamily="34" charset="0"/>
              </a:rPr>
              <a:t>must be built and implemented with LRA as the key actors. </a:t>
            </a:r>
            <a:r>
              <a:rPr lang="en-GB" sz="2100" b="1" dirty="0">
                <a:effectLst/>
                <a:latin typeface="Calibri" panose="020F0502020204030204" pitchFamily="34" charset="0"/>
                <a:ea typeface="Calibri" panose="020F0502020204030204" pitchFamily="34" charset="0"/>
                <a:cs typeface="Calibri" panose="020F0502020204030204" pitchFamily="34" charset="0"/>
              </a:rPr>
              <a:t>The EU Delegations shall be invited to work with LRAs</a:t>
            </a:r>
            <a:r>
              <a:rPr lang="en-GB" sz="2100" dirty="0">
                <a:effectLst/>
                <a:latin typeface="Calibri" panose="020F0502020204030204" pitchFamily="34" charset="0"/>
                <a:ea typeface="Calibri" panose="020F0502020204030204" pitchFamily="34" charset="0"/>
                <a:cs typeface="Calibri" panose="020F0502020204030204" pitchFamily="34" charset="0"/>
              </a:rPr>
              <a:t> in the implementation of the Global Gateway and should </a:t>
            </a:r>
            <a:r>
              <a:rPr lang="en-GB" sz="2100" dirty="0">
                <a:latin typeface="Calibri" panose="020F0502020204030204" pitchFamily="34" charset="0"/>
                <a:ea typeface="Calibri" panose="020F0502020204030204" pitchFamily="34" charset="0"/>
                <a:cs typeface="Calibri" panose="020F0502020204030204" pitchFamily="34" charset="0"/>
              </a:rPr>
              <a:t>facilitate the access to</a:t>
            </a:r>
            <a:r>
              <a:rPr lang="en-GB" sz="2100" dirty="0">
                <a:effectLst/>
                <a:latin typeface="Calibri" panose="020F0502020204030204" pitchFamily="34" charset="0"/>
                <a:ea typeface="Calibri" panose="020F0502020204030204" pitchFamily="34" charset="0"/>
                <a:cs typeface="Calibri" panose="020F0502020204030204" pitchFamily="34" charset="0"/>
              </a:rPr>
              <a:t> local expertise. </a:t>
            </a:r>
            <a:r>
              <a:rPr lang="en-GB" sz="2100" b="1" dirty="0">
                <a:latin typeface="Calibri" panose="020F0502020204030204" pitchFamily="34" charset="0"/>
                <a:ea typeface="Calibri" panose="020F0502020204030204" pitchFamily="34" charset="0"/>
                <a:cs typeface="Calibri" panose="020F0502020204030204" pitchFamily="34" charset="0"/>
              </a:rPr>
              <a:t>More data about Global Gateway projects </a:t>
            </a:r>
            <a:r>
              <a:rPr lang="en-GB" sz="2100" dirty="0">
                <a:latin typeface="Calibri" panose="020F0502020204030204" pitchFamily="34" charset="0"/>
                <a:ea typeface="Calibri" panose="020F0502020204030204" pitchFamily="34" charset="0"/>
                <a:cs typeface="Calibri" panose="020F0502020204030204" pitchFamily="34" charset="0"/>
              </a:rPr>
              <a:t>and partners should be available at all levels.</a:t>
            </a:r>
            <a:endParaRPr lang="en-GB" sz="2100"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gn="just">
              <a:lnSpc>
                <a:spcPct val="115000"/>
              </a:lnSpc>
              <a:spcAft>
                <a:spcPts val="800"/>
              </a:spcAft>
              <a:buFont typeface="Symbol" pitchFamily="2" charset="2"/>
              <a:buChar char=""/>
            </a:pPr>
            <a:r>
              <a:rPr lang="en-GB" sz="2100" dirty="0">
                <a:effectLst/>
                <a:latin typeface="Calibri" panose="020F0502020204030204" pitchFamily="34" charset="0"/>
                <a:ea typeface="Calibri" panose="020F0502020204030204" pitchFamily="34" charset="0"/>
                <a:cs typeface="Calibri" panose="020F0502020204030204" pitchFamily="34" charset="0"/>
              </a:rPr>
              <a:t>LRAs and their agencies (such as transport, waste, water and energy companies) should have </a:t>
            </a:r>
            <a:r>
              <a:rPr lang="en-GB" sz="2100" b="1" dirty="0">
                <a:effectLst/>
                <a:latin typeface="Calibri" panose="020F0502020204030204" pitchFamily="34" charset="0"/>
                <a:ea typeface="Calibri" panose="020F0502020204030204" pitchFamily="34" charset="0"/>
                <a:cs typeface="Calibri" panose="020F0502020204030204" pitchFamily="34" charset="0"/>
              </a:rPr>
              <a:t>direct access to financing for international SDG-related investments and value-driven projects</a:t>
            </a:r>
            <a:r>
              <a:rPr lang="en-GB" sz="2100" dirty="0">
                <a:effectLst/>
                <a:latin typeface="Calibri" panose="020F0502020204030204" pitchFamily="34" charset="0"/>
                <a:ea typeface="Calibri" panose="020F0502020204030204" pitchFamily="34" charset="0"/>
                <a:cs typeface="Calibri" panose="020F0502020204030204" pitchFamily="34" charset="0"/>
              </a:rPr>
              <a:t>, without state intermediation. Application rules, processes and methodologies should be adjusted accordingly, and more innovative mechanisms of access to guarantees should be provided to access financing.</a:t>
            </a:r>
          </a:p>
          <a:p>
            <a:pPr marL="342900" lvl="0" indent="-342900" algn="just">
              <a:lnSpc>
                <a:spcPct val="115000"/>
              </a:lnSpc>
              <a:spcAft>
                <a:spcPts val="800"/>
              </a:spcAft>
              <a:buFont typeface="Symbol" pitchFamily="2" charset="2"/>
              <a:buChar char=""/>
            </a:pPr>
            <a:r>
              <a:rPr lang="en-GB" sz="2100" b="1" dirty="0">
                <a:effectLst/>
                <a:latin typeface="Calibri" panose="020F0502020204030204" pitchFamily="34" charset="0"/>
                <a:ea typeface="Calibri" panose="020F0502020204030204" pitchFamily="34" charset="0"/>
                <a:cs typeface="Calibri" panose="020F0502020204030204" pitchFamily="34" charset="0"/>
              </a:rPr>
              <a:t>The initiation and implementation of public-private partnerships should be simplified and promoted under the condition that they are built in a people-centred approach. Investors must be involved earlier in the projects </a:t>
            </a:r>
          </a:p>
          <a:p>
            <a:endParaRPr lang="en-FR" dirty="0"/>
          </a:p>
        </p:txBody>
      </p:sp>
      <p:pic>
        <p:nvPicPr>
          <p:cNvPr id="4" name="Picture 3">
            <a:extLst>
              <a:ext uri="{FF2B5EF4-FFF2-40B4-BE49-F238E27FC236}">
                <a16:creationId xmlns:a16="http://schemas.microsoft.com/office/drawing/2014/main" id="{F22DD200-666A-48AE-8050-D87D757235C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54977" y="150323"/>
            <a:ext cx="3182814" cy="1790333"/>
          </a:xfrm>
          <a:prstGeom prst="rect">
            <a:avLst/>
          </a:prstGeom>
        </p:spPr>
      </p:pic>
    </p:spTree>
    <p:extLst>
      <p:ext uri="{BB962C8B-B14F-4D97-AF65-F5344CB8AC3E}">
        <p14:creationId xmlns:p14="http://schemas.microsoft.com/office/powerpoint/2010/main" val="3040318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222D8-9DD0-A7C4-CCF0-924B5D0EB98D}"/>
              </a:ext>
            </a:extLst>
          </p:cNvPr>
          <p:cNvSpPr>
            <a:spLocks noGrp="1"/>
          </p:cNvSpPr>
          <p:nvPr>
            <p:ph type="title"/>
          </p:nvPr>
        </p:nvSpPr>
        <p:spPr>
          <a:xfrm>
            <a:off x="3261945" y="365125"/>
            <a:ext cx="8091854" cy="1325563"/>
          </a:xfrm>
        </p:spPr>
        <p:txBody>
          <a:bodyPr>
            <a:normAutofit/>
          </a:bodyPr>
          <a:lstStyle/>
          <a:p>
            <a:pPr marL="457200">
              <a:lnSpc>
                <a:spcPct val="107000"/>
              </a:lnSpc>
            </a:pPr>
            <a:r>
              <a:rPr lang="en-GB" sz="4400" b="1" dirty="0">
                <a:effectLst/>
                <a:latin typeface="Calibri" panose="020F0502020204030204" pitchFamily="34" charset="0"/>
                <a:ea typeface="Calibri" panose="020F0502020204030204" pitchFamily="34" charset="0"/>
                <a:cs typeface="Times New Roman" panose="02020603050405020304" pitchFamily="18" charset="0"/>
              </a:rPr>
              <a:t>Vibrant Intermediary Cities</a:t>
            </a:r>
            <a:endParaRPr lang="en-FR"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EE05BC6-B834-1151-5B8E-BA3EAD2B2EE4}"/>
              </a:ext>
            </a:extLst>
          </p:cNvPr>
          <p:cNvSpPr>
            <a:spLocks noGrp="1"/>
          </p:cNvSpPr>
          <p:nvPr>
            <p:ph idx="1"/>
          </p:nvPr>
        </p:nvSpPr>
        <p:spPr>
          <a:xfrm>
            <a:off x="838200" y="2141537"/>
            <a:ext cx="10515600" cy="4351338"/>
          </a:xfrm>
        </p:spPr>
        <p:txBody>
          <a:bodyPr>
            <a:normAutofit/>
          </a:bodyPr>
          <a:lstStyle/>
          <a:p>
            <a:pPr marL="457200">
              <a:lnSpc>
                <a:spcPct val="107000"/>
              </a:lnSpc>
            </a:pPr>
            <a:r>
              <a:rPr lang="en-IE" sz="1800" b="1" dirty="0">
                <a:effectLst/>
                <a:latin typeface="Calibri" panose="020F0502020204030204" pitchFamily="34" charset="0"/>
                <a:ea typeface="Calibri" panose="020F0502020204030204" pitchFamily="34" charset="0"/>
                <a:cs typeface="Times New Roman" panose="02020603050405020304" pitchFamily="18" charset="0"/>
              </a:rPr>
              <a:t>Incorporate the decentralization agenda into all European policies and cooperation programs with partner countries and regions</a:t>
            </a:r>
            <a:r>
              <a:rPr lang="en-IE" sz="1800" dirty="0">
                <a:effectLst/>
                <a:latin typeface="Calibri" panose="020F0502020204030204" pitchFamily="34" charset="0"/>
                <a:ea typeface="Calibri" panose="020F0502020204030204" pitchFamily="34" charset="0"/>
                <a:cs typeface="Times New Roman" panose="02020603050405020304" pitchFamily="18" charset="0"/>
              </a:rPr>
              <a:t>, highlighting the crucial relevance and role of intermediary cities in achieving the SDGs. </a:t>
            </a:r>
            <a:r>
              <a:rPr lang="en-GB" sz="1800" dirty="0">
                <a:effectLst/>
                <a:latin typeface="Calibri" panose="020F0502020204030204" pitchFamily="34" charset="0"/>
                <a:ea typeface="Calibri" panose="020F0502020204030204" pitchFamily="34" charset="0"/>
                <a:cs typeface="Times New Roman" panose="02020603050405020304" pitchFamily="18" charset="0"/>
              </a:rPr>
              <a:t>When assessing public administration reform and institutional architecture in partner countries, the EU must ensure that legislation delegating competence and powers, as well as training for the local level is effective. </a:t>
            </a:r>
          </a:p>
          <a:p>
            <a:pPr marL="457200">
              <a:lnSpc>
                <a:spcPct val="107000"/>
              </a:lnSpc>
            </a:pPr>
            <a:r>
              <a:rPr lang="en-IE" sz="1800" b="1" dirty="0">
                <a:effectLst/>
                <a:latin typeface="Calibri" panose="020F0502020204030204" pitchFamily="34" charset="0"/>
                <a:ea typeface="Calibri" panose="020F0502020204030204" pitchFamily="34" charset="0"/>
                <a:cs typeface="Calibri" panose="020F0502020204030204" pitchFamily="34" charset="0"/>
              </a:rPr>
              <a:t>Create more funding opportunities for education, culture and creative industries activating an educational cultural gateway soft measure accompanying the main Global Gateway strategy. </a:t>
            </a:r>
            <a:r>
              <a:rPr lang="en-GB" sz="1800" dirty="0">
                <a:effectLst/>
                <a:latin typeface="Calibri" panose="020F0502020204030204" pitchFamily="34" charset="0"/>
                <a:ea typeface="Calibri" panose="020F0502020204030204" pitchFamily="34" charset="0"/>
                <a:cs typeface="Times New Roman" panose="02020603050405020304" pitchFamily="18" charset="0"/>
              </a:rPr>
              <a:t>A program  to support youth-oriented partnerships, exchanges, transfer of knowledge and co-production between European Culture Capitals and </a:t>
            </a:r>
            <a:r>
              <a:rPr lang="en-GB" sz="1800" dirty="0">
                <a:latin typeface="Calibri" panose="020F0502020204030204" pitchFamily="34" charset="0"/>
                <a:ea typeface="Calibri" panose="020F0502020204030204" pitchFamily="34" charset="0"/>
                <a:cs typeface="Times New Roman" panose="02020603050405020304" pitchFamily="18" charset="0"/>
              </a:rPr>
              <a:t>other partner continent’s </a:t>
            </a:r>
            <a:r>
              <a:rPr lang="en-GB" sz="1800" dirty="0">
                <a:effectLst/>
                <a:latin typeface="Calibri" panose="020F0502020204030204" pitchFamily="34" charset="0"/>
                <a:ea typeface="Calibri" panose="020F0502020204030204" pitchFamily="34" charset="0"/>
                <a:cs typeface="Times New Roman" panose="02020603050405020304" pitchFamily="18" charset="0"/>
              </a:rPr>
              <a:t>Capitals of Culture initiatives leading to the surrounding regions, should for instance be created.</a:t>
            </a:r>
            <a:endParaRPr lang="fr-BE" sz="18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en-IE"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Encourage and support the creation of inter-communal infrastructure and mechanisms to provide relevant services to local communities in partnership with the private sector</a:t>
            </a:r>
            <a:r>
              <a:rPr lang="en-I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en-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FR" dirty="0"/>
          </a:p>
        </p:txBody>
      </p:sp>
      <p:pic>
        <p:nvPicPr>
          <p:cNvPr id="4" name="Picture 3">
            <a:extLst>
              <a:ext uri="{FF2B5EF4-FFF2-40B4-BE49-F238E27FC236}">
                <a16:creationId xmlns:a16="http://schemas.microsoft.com/office/drawing/2014/main" id="{C3FB4E4A-0D0B-4EFB-9582-24A42248AC4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131" y="35292"/>
            <a:ext cx="3182814" cy="1790333"/>
          </a:xfrm>
          <a:prstGeom prst="rect">
            <a:avLst/>
          </a:prstGeom>
        </p:spPr>
      </p:pic>
    </p:spTree>
    <p:extLst>
      <p:ext uri="{BB962C8B-B14F-4D97-AF65-F5344CB8AC3E}">
        <p14:creationId xmlns:p14="http://schemas.microsoft.com/office/powerpoint/2010/main" val="22852878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71fe9c91-5602-4bdb-b72c-69451971f68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2F05394DCE044693DCAA726179B598" ma:contentTypeVersion="9" ma:contentTypeDescription="Create a new document." ma:contentTypeScope="" ma:versionID="983475d67f75e11a4e5ca5e0bb7d41f7">
  <xsd:schema xmlns:xsd="http://www.w3.org/2001/XMLSchema" xmlns:xs="http://www.w3.org/2001/XMLSchema" xmlns:p="http://schemas.microsoft.com/office/2006/metadata/properties" xmlns:ns3="ccf8ecc5-ce9f-4cc1-bb60-062c62b05209" xmlns:ns4="71fe9c91-5602-4bdb-b72c-69451971f681" targetNamespace="http://schemas.microsoft.com/office/2006/metadata/properties" ma:root="true" ma:fieldsID="72e2fbb81673b05d1fee3ca5d7831e1d" ns3:_="" ns4:_="">
    <xsd:import namespace="ccf8ecc5-ce9f-4cc1-bb60-062c62b05209"/>
    <xsd:import namespace="71fe9c91-5602-4bdb-b72c-69451971f68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LengthInSeconds" minOccurs="0"/>
                <xsd:element ref="ns4:MediaServiceObjectDetectorVersions"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f8ecc5-ce9f-4cc1-bb60-062c62b0520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fe9c91-5602-4bdb-b72c-69451971f68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_activity" ma:index="16"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CAF4AA3-ED42-4941-837C-2314EE5B83D5}">
  <ds:schemaRefs>
    <ds:schemaRef ds:uri="ccf8ecc5-ce9f-4cc1-bb60-062c62b05209"/>
    <ds:schemaRef ds:uri="http://schemas.openxmlformats.org/package/2006/metadata/core-properties"/>
    <ds:schemaRef ds:uri="http://purl.org/dc/terms/"/>
    <ds:schemaRef ds:uri="http://purl.org/dc/elements/1.1/"/>
    <ds:schemaRef ds:uri="http://schemas.microsoft.com/office/2006/documentManagement/types"/>
    <ds:schemaRef ds:uri="http://purl.org/dc/dcmitype/"/>
    <ds:schemaRef ds:uri="http://schemas.microsoft.com/office/infopath/2007/PartnerControls"/>
    <ds:schemaRef ds:uri="71fe9c91-5602-4bdb-b72c-69451971f68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A9ECD2F6-9DE6-4326-B3D5-415B00CB24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f8ecc5-ce9f-4cc1-bb60-062c62b05209"/>
    <ds:schemaRef ds:uri="71fe9c91-5602-4bdb-b72c-69451971f6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5D93BF2-0EEF-4FB4-BC96-E950932A08C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720</Words>
  <Application>Microsoft Office PowerPoint</Application>
  <PresentationFormat>Widescreen</PresentationFormat>
  <Paragraphs>17</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Symbol</vt:lpstr>
      <vt:lpstr>Office Theme</vt:lpstr>
      <vt:lpstr>Innovative solutions for the future of cities and regions</vt:lpstr>
      <vt:lpstr>Inclusive governance and citizenship</vt:lpstr>
      <vt:lpstr>Investing locally</vt:lpstr>
      <vt:lpstr>Vibrant Intermediary Cities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Florent BAREL</dc:creator>
  <cp:lastModifiedBy>Revel Bastien</cp:lastModifiedBy>
  <cp:revision>16</cp:revision>
  <cp:lastPrinted>2023-12-01T10:18:54Z</cp:lastPrinted>
  <dcterms:created xsi:type="dcterms:W3CDTF">2023-11-30T16:59:11Z</dcterms:created>
  <dcterms:modified xsi:type="dcterms:W3CDTF">2023-12-21T12:25:29Z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2023-12-01T08:55:10Z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2ddf268e-5afd-48e5-ac64-c879ace36a28</vt:lpwstr>
  </property>
  <property fmtid="{D5CDD505-2E9C-101B-9397-08002B2CF9AE}" pid="8" name="MSIP_Label_6bd9ddd1-4d20-43f6-abfa-fc3c07406f94_ContentBits">
    <vt:lpwstr>0</vt:lpwstr>
  </property>
  <property fmtid="{D5CDD505-2E9C-101B-9397-08002B2CF9AE}" pid="9" name="ContentTypeId">
    <vt:lpwstr>0x0101005C2F05394DCE044693DCAA726179B598</vt:lpwstr>
  </property>
</Properties>
</file>